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Merriweather" panose="020B0604020202020204" charset="-52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1260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6249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71418" y="2794000"/>
            <a:ext cx="7416403" cy="774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ru-RU" sz="4850" dirty="0" smtClean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Клавиатурные Бега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71418" y="3709749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ru-RU" sz="1900" dirty="0" smtClean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И</a:t>
            </a:r>
            <a:r>
              <a:rPr lang="en-US" sz="1900" dirty="0" err="1" smtClean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гра</a:t>
            </a:r>
            <a:r>
              <a:rPr lang="en-US" sz="1900" dirty="0" smtClean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с использованием библиотеки Pygame предлагает увлекательный способ отточить навыки быстрого печатания на английском и русском языках.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3798" y="5088295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038" y="5103535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078" y="5051385"/>
            <a:ext cx="3380542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 smtClean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Ангелина </a:t>
            </a: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Цупрун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818203"/>
            <a:ext cx="129028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Основные функции и возможности игры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977759"/>
            <a:ext cx="349377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Обучение печатанию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863798" y="4610100"/>
            <a:ext cx="615029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Игра включает режим обучения, который позволяет пользователям практиковаться в печатании слов различной длины и сложности.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97775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Выбор языка</a:t>
            </a:r>
            <a:endParaRPr lang="en-US" sz="3200" dirty="0"/>
          </a:p>
        </p:txBody>
      </p:sp>
      <p:sp>
        <p:nvSpPr>
          <p:cNvPr id="6" name="Text 4"/>
          <p:cNvSpPr/>
          <p:nvPr/>
        </p:nvSpPr>
        <p:spPr>
          <a:xfrm>
            <a:off x="7623929" y="4610100"/>
            <a:ext cx="615029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Пользователи могут выбрать язык обучения, английский или русский, для персонализированной практики.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2684" y="1085255"/>
            <a:ext cx="7651433" cy="1332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Различные режимы игры и выбор параметров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32684" y="2737842"/>
            <a:ext cx="3719155" cy="2608302"/>
          </a:xfrm>
          <a:prstGeom prst="roundRect">
            <a:avLst>
              <a:gd name="adj" fmla="val 3434"/>
            </a:avLst>
          </a:prstGeom>
          <a:gradFill flip="none" rotWithShape="1">
            <a:gsLst>
              <a:gs pos="0">
                <a:srgbClr val="003180">
                  <a:shade val="30000"/>
                  <a:satMod val="115000"/>
                </a:srgbClr>
              </a:gs>
              <a:gs pos="50000">
                <a:srgbClr val="003180">
                  <a:shade val="67500"/>
                  <a:satMod val="115000"/>
                </a:srgbClr>
              </a:gs>
              <a:gs pos="100000">
                <a:srgbClr val="003180">
                  <a:shade val="100000"/>
                  <a:satMod val="115000"/>
                </a:srgbClr>
              </a:gs>
            </a:gsLst>
            <a:lin ang="13500000" scaled="1"/>
            <a:tileRect/>
          </a:gra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3545" y="2958703"/>
            <a:ext cx="3017520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Языковая поддержка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53545" y="3419713"/>
            <a:ext cx="3277433" cy="10233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Игра предлагает различные языки, такие как русский и английский.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5080" y="2737842"/>
            <a:ext cx="3719155" cy="2608302"/>
          </a:xfrm>
          <a:prstGeom prst="roundRect">
            <a:avLst>
              <a:gd name="adj" fmla="val 3434"/>
            </a:avLst>
          </a:prstGeom>
          <a:gradFill flip="none" rotWithShape="1">
            <a:gsLst>
              <a:gs pos="0">
                <a:srgbClr val="003180">
                  <a:shade val="30000"/>
                  <a:satMod val="115000"/>
                </a:srgbClr>
              </a:gs>
              <a:gs pos="50000">
                <a:srgbClr val="003180">
                  <a:shade val="67500"/>
                  <a:satMod val="115000"/>
                </a:srgbClr>
              </a:gs>
              <a:gs pos="100000">
                <a:srgbClr val="003180">
                  <a:shade val="100000"/>
                  <a:satMod val="115000"/>
                </a:srgbClr>
              </a:gs>
            </a:gsLst>
            <a:lin ang="18900000" scaled="1"/>
            <a:tileRect/>
          </a:gra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85941" y="2958703"/>
            <a:ext cx="3256717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Параметры сложности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385941" y="3419713"/>
            <a:ext cx="3277433" cy="1705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Пользователи могут выбрать уровень сложности, от простого до сложного, в зависимости от своего уровня владения.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2684" y="5559385"/>
            <a:ext cx="7651433" cy="1584960"/>
          </a:xfrm>
          <a:prstGeom prst="roundRect">
            <a:avLst>
              <a:gd name="adj" fmla="val 5651"/>
            </a:avLst>
          </a:prstGeom>
          <a:gradFill flip="none" rotWithShape="1">
            <a:gsLst>
              <a:gs pos="0">
                <a:srgbClr val="003180">
                  <a:shade val="30000"/>
                  <a:satMod val="115000"/>
                </a:srgbClr>
              </a:gs>
              <a:gs pos="50000">
                <a:srgbClr val="003180">
                  <a:shade val="67500"/>
                  <a:satMod val="115000"/>
                </a:srgbClr>
              </a:gs>
              <a:gs pos="100000">
                <a:srgbClr val="003180">
                  <a:shade val="100000"/>
                  <a:satMod val="115000"/>
                </a:srgbClr>
              </a:gs>
            </a:gsLst>
            <a:lin ang="8100000" scaled="1"/>
            <a:tileRect/>
          </a:gra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53545" y="5780246"/>
            <a:ext cx="2665452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Длина слов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453545" y="6241256"/>
            <a:ext cx="7209711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Игрок может выбирать соответствующую его навыкам длину слов.</a:t>
            </a:r>
            <a:endParaRPr lang="en-US" sz="16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29814" y="2101929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Заключение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902" y="3366849"/>
            <a:ext cx="2128957" cy="8791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21336" y="3654385"/>
            <a:ext cx="135850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5400675" y="3613666"/>
            <a:ext cx="4816554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Повышение скорости печати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5215533" y="4261604"/>
            <a:ext cx="8489394" cy="15240"/>
          </a:xfrm>
          <a:prstGeom prst="roundRect">
            <a:avLst>
              <a:gd name="adj" fmla="val 680244"/>
            </a:avLst>
          </a:prstGeom>
          <a:solidFill>
            <a:srgbClr val="194A99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0483" y="4307681"/>
            <a:ext cx="4257913" cy="8791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97047" y="4500443"/>
            <a:ext cx="184547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6465213" y="4554498"/>
            <a:ext cx="436399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Развитие навыков письма</a:t>
            </a:r>
            <a:endParaRPr lang="en-US" sz="2400" dirty="0"/>
          </a:p>
        </p:txBody>
      </p:sp>
      <p:sp>
        <p:nvSpPr>
          <p:cNvPr id="10" name="Shape 6"/>
          <p:cNvSpPr/>
          <p:nvPr/>
        </p:nvSpPr>
        <p:spPr>
          <a:xfrm>
            <a:off x="6280071" y="5202436"/>
            <a:ext cx="7424857" cy="15240"/>
          </a:xfrm>
          <a:prstGeom prst="roundRect">
            <a:avLst>
              <a:gd name="adj" fmla="val 680244"/>
            </a:avLst>
          </a:prstGeom>
          <a:solidFill>
            <a:srgbClr val="194A99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945" y="5248513"/>
            <a:ext cx="6386870" cy="8791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003000" y="5441275"/>
            <a:ext cx="172760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400" dirty="0"/>
          </a:p>
        </p:txBody>
      </p:sp>
      <p:sp>
        <p:nvSpPr>
          <p:cNvPr id="13" name="Text 8"/>
          <p:cNvSpPr/>
          <p:nvPr/>
        </p:nvSpPr>
        <p:spPr>
          <a:xfrm>
            <a:off x="7529632" y="5495330"/>
            <a:ext cx="401966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Улучшение орфографии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3729157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endParaRPr lang="en-US" sz="4850" dirty="0"/>
          </a:p>
        </p:txBody>
      </p:sp>
      <p:pic>
        <p:nvPicPr>
          <p:cNvPr id="3" name="Видео с геймплеем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8700" y="371475"/>
            <a:ext cx="9982200" cy="74866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130</Words>
  <Application>Microsoft Office PowerPoint</Application>
  <PresentationFormat>Произвольный</PresentationFormat>
  <Paragraphs>27</Paragraphs>
  <Slides>5</Slides>
  <Notes>5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Merriweather Bold</vt:lpstr>
      <vt:lpstr>Merriweather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Учетная запись Майкрософт</cp:lastModifiedBy>
  <cp:revision>4</cp:revision>
  <dcterms:created xsi:type="dcterms:W3CDTF">2025-02-02T15:24:48Z</dcterms:created>
  <dcterms:modified xsi:type="dcterms:W3CDTF">2025-02-02T15:41:47Z</dcterms:modified>
</cp:coreProperties>
</file>